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3" r:id="rId2"/>
    <p:sldId id="257" r:id="rId3"/>
    <p:sldId id="258" r:id="rId4"/>
    <p:sldId id="259" r:id="rId5"/>
    <p:sldId id="262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55B3AC-E00B-400C-B95E-248042CA1C3F}" v="257" dt="2020-12-30T07:20:56.0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67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len Farivar" userId="113e15f4ee4364df" providerId="LiveId" clId="{7455B3AC-E00B-400C-B95E-248042CA1C3F}"/>
    <pc:docChg chg="undo custSel addSld modSld modMainMaster">
      <pc:chgData name="Glen Farivar" userId="113e15f4ee4364df" providerId="LiveId" clId="{7455B3AC-E00B-400C-B95E-248042CA1C3F}" dt="2020-12-30T07:20:56.057" v="792"/>
      <pc:docMkLst>
        <pc:docMk/>
      </pc:docMkLst>
      <pc:sldChg chg="addSp delSp modSp add modAnim">
        <pc:chgData name="Glen Farivar" userId="113e15f4ee4364df" providerId="LiveId" clId="{7455B3AC-E00B-400C-B95E-248042CA1C3F}" dt="2020-12-30T07:20:56.057" v="792"/>
        <pc:sldMkLst>
          <pc:docMk/>
          <pc:sldMk cId="3307048127" sldId="256"/>
        </pc:sldMkLst>
        <pc:spChg chg="del mod">
          <ac:chgData name="Glen Farivar" userId="113e15f4ee4364df" providerId="LiveId" clId="{7455B3AC-E00B-400C-B95E-248042CA1C3F}" dt="2020-12-30T06:20:27.497" v="181" actId="478"/>
          <ac:spMkLst>
            <pc:docMk/>
            <pc:sldMk cId="3307048127" sldId="256"/>
            <ac:spMk id="2" creationId="{82C3AF03-F505-45BA-9063-F0211395A341}"/>
          </ac:spMkLst>
        </pc:spChg>
        <pc:spChg chg="del">
          <ac:chgData name="Glen Farivar" userId="113e15f4ee4364df" providerId="LiveId" clId="{7455B3AC-E00B-400C-B95E-248042CA1C3F}" dt="2020-12-29T03:41:35.904" v="1" actId="478"/>
          <ac:spMkLst>
            <pc:docMk/>
            <pc:sldMk cId="3307048127" sldId="256"/>
            <ac:spMk id="3" creationId="{49FFD196-7FA4-459F-A96E-DB2C069A68A7}"/>
          </ac:spMkLst>
        </pc:spChg>
        <pc:spChg chg="add del mod">
          <ac:chgData name="Glen Farivar" userId="113e15f4ee4364df" providerId="LiveId" clId="{7455B3AC-E00B-400C-B95E-248042CA1C3F}" dt="2020-12-30T06:20:29.070" v="182" actId="478"/>
          <ac:spMkLst>
            <pc:docMk/>
            <pc:sldMk cId="3307048127" sldId="256"/>
            <ac:spMk id="4" creationId="{C262BF59-FBC2-4BEA-80BB-AB29BD8FAB31}"/>
          </ac:spMkLst>
        </pc:spChg>
        <pc:picChg chg="add mod">
          <ac:chgData name="Glen Farivar" userId="113e15f4ee4364df" providerId="LiveId" clId="{7455B3AC-E00B-400C-B95E-248042CA1C3F}" dt="2020-12-30T07:20:38.558" v="791" actId="14100"/>
          <ac:picMkLst>
            <pc:docMk/>
            <pc:sldMk cId="3307048127" sldId="256"/>
            <ac:picMk id="5" creationId="{7CCDB86F-7A20-41CF-9959-20403853488B}"/>
          </ac:picMkLst>
        </pc:picChg>
      </pc:sldChg>
      <pc:sldChg chg="addSp delSp modSp add">
        <pc:chgData name="Glen Farivar" userId="113e15f4ee4364df" providerId="LiveId" clId="{7455B3AC-E00B-400C-B95E-248042CA1C3F}" dt="2020-12-30T07:13:25.385" v="762"/>
        <pc:sldMkLst>
          <pc:docMk/>
          <pc:sldMk cId="98421053" sldId="257"/>
        </pc:sldMkLst>
        <pc:spChg chg="add del mod">
          <ac:chgData name="Glen Farivar" userId="113e15f4ee4364df" providerId="LiveId" clId="{7455B3AC-E00B-400C-B95E-248042CA1C3F}" dt="2020-12-30T06:48:52.564" v="436" actId="478"/>
          <ac:spMkLst>
            <pc:docMk/>
            <pc:sldMk cId="98421053" sldId="257"/>
            <ac:spMk id="2" creationId="{48ED6D8C-CADF-41D9-9AFA-FEFF00108AF3}"/>
          </ac:spMkLst>
        </pc:spChg>
        <pc:spChg chg="del">
          <ac:chgData name="Glen Farivar" userId="113e15f4ee4364df" providerId="LiveId" clId="{7455B3AC-E00B-400C-B95E-248042CA1C3F}" dt="2020-12-30T06:40:01.742" v="412" actId="478"/>
          <ac:spMkLst>
            <pc:docMk/>
            <pc:sldMk cId="98421053" sldId="257"/>
            <ac:spMk id="3" creationId="{F90FB096-BA9E-48EF-B5FA-5239D2D4EA2D}"/>
          </ac:spMkLst>
        </pc:spChg>
        <pc:spChg chg="add del mod">
          <ac:chgData name="Glen Farivar" userId="113e15f4ee4364df" providerId="LiveId" clId="{7455B3AC-E00B-400C-B95E-248042CA1C3F}" dt="2020-12-30T06:42:55.126" v="433" actId="478"/>
          <ac:spMkLst>
            <pc:docMk/>
            <pc:sldMk cId="98421053" sldId="257"/>
            <ac:spMk id="4" creationId="{7E0F2CE7-0640-43ED-915E-1C50A35BCCC7}"/>
          </ac:spMkLst>
        </pc:spChg>
        <pc:spChg chg="add del mod">
          <ac:chgData name="Glen Farivar" userId="113e15f4ee4364df" providerId="LiveId" clId="{7455B3AC-E00B-400C-B95E-248042CA1C3F}" dt="2020-12-30T06:48:46.198" v="435" actId="478"/>
          <ac:spMkLst>
            <pc:docMk/>
            <pc:sldMk cId="98421053" sldId="257"/>
            <ac:spMk id="6" creationId="{75BC0FBD-BAEB-4C6A-8487-1505188C6054}"/>
          </ac:spMkLst>
        </pc:spChg>
        <pc:spChg chg="add del mod">
          <ac:chgData name="Glen Farivar" userId="113e15f4ee4364df" providerId="LiveId" clId="{7455B3AC-E00B-400C-B95E-248042CA1C3F}" dt="2020-12-30T06:48:56.855" v="437" actId="478"/>
          <ac:spMkLst>
            <pc:docMk/>
            <pc:sldMk cId="98421053" sldId="257"/>
            <ac:spMk id="8" creationId="{34D5461D-396A-43E3-84BD-5B66667E7DFA}"/>
          </ac:spMkLst>
        </pc:spChg>
        <pc:spChg chg="add mod">
          <ac:chgData name="Glen Farivar" userId="113e15f4ee4364df" providerId="LiveId" clId="{7455B3AC-E00B-400C-B95E-248042CA1C3F}" dt="2020-12-30T07:13:25.385" v="762"/>
          <ac:spMkLst>
            <pc:docMk/>
            <pc:sldMk cId="98421053" sldId="257"/>
            <ac:spMk id="9" creationId="{F9ED5826-8D57-4C51-8384-5648798B2662}"/>
          </ac:spMkLst>
        </pc:spChg>
        <pc:spChg chg="add mod">
          <ac:chgData name="Glen Farivar" userId="113e15f4ee4364df" providerId="LiveId" clId="{7455B3AC-E00B-400C-B95E-248042CA1C3F}" dt="2020-12-30T07:13:25.385" v="762"/>
          <ac:spMkLst>
            <pc:docMk/>
            <pc:sldMk cId="98421053" sldId="257"/>
            <ac:spMk id="10" creationId="{395F3FB4-700A-4CDF-ABE1-E9F7423DC676}"/>
          </ac:spMkLst>
        </pc:spChg>
        <pc:spChg chg="add mod">
          <ac:chgData name="Glen Farivar" userId="113e15f4ee4364df" providerId="LiveId" clId="{7455B3AC-E00B-400C-B95E-248042CA1C3F}" dt="2020-12-30T07:13:25.385" v="762"/>
          <ac:spMkLst>
            <pc:docMk/>
            <pc:sldMk cId="98421053" sldId="257"/>
            <ac:spMk id="11" creationId="{9E8B06D7-4CF9-47EF-AE4E-E9AA0F0F1D3E}"/>
          </ac:spMkLst>
        </pc:spChg>
        <pc:spChg chg="add mod">
          <ac:chgData name="Glen Farivar" userId="113e15f4ee4364df" providerId="LiveId" clId="{7455B3AC-E00B-400C-B95E-248042CA1C3F}" dt="2020-12-30T07:13:25.385" v="762"/>
          <ac:spMkLst>
            <pc:docMk/>
            <pc:sldMk cId="98421053" sldId="257"/>
            <ac:spMk id="12" creationId="{8FF262D4-EC52-4FB6-B544-83ED2AE12F76}"/>
          </ac:spMkLst>
        </pc:spChg>
        <pc:spChg chg="add mod">
          <ac:chgData name="Glen Farivar" userId="113e15f4ee4364df" providerId="LiveId" clId="{7455B3AC-E00B-400C-B95E-248042CA1C3F}" dt="2020-12-30T07:13:25.385" v="762"/>
          <ac:spMkLst>
            <pc:docMk/>
            <pc:sldMk cId="98421053" sldId="257"/>
            <ac:spMk id="13" creationId="{DDFB3718-9713-4F1C-B22F-231F34C3AA74}"/>
          </ac:spMkLst>
        </pc:spChg>
      </pc:sldChg>
      <pc:sldChg chg="modSp add">
        <pc:chgData name="Glen Farivar" userId="113e15f4ee4364df" providerId="LiveId" clId="{7455B3AC-E00B-400C-B95E-248042CA1C3F}" dt="2020-12-29T03:44:23.947" v="93" actId="20577"/>
        <pc:sldMkLst>
          <pc:docMk/>
          <pc:sldMk cId="1584196127" sldId="258"/>
        </pc:sldMkLst>
        <pc:spChg chg="mod">
          <ac:chgData name="Glen Farivar" userId="113e15f4ee4364df" providerId="LiveId" clId="{7455B3AC-E00B-400C-B95E-248042CA1C3F}" dt="2020-12-29T03:44:23.947" v="93" actId="20577"/>
          <ac:spMkLst>
            <pc:docMk/>
            <pc:sldMk cId="1584196127" sldId="258"/>
            <ac:spMk id="2" creationId="{48ED6D8C-CADF-41D9-9AFA-FEFF00108AF3}"/>
          </ac:spMkLst>
        </pc:spChg>
      </pc:sldChg>
      <pc:sldChg chg="modSp add">
        <pc:chgData name="Glen Farivar" userId="113e15f4ee4364df" providerId="LiveId" clId="{7455B3AC-E00B-400C-B95E-248042CA1C3F}" dt="2020-12-30T07:18:33.131" v="787" actId="6549"/>
        <pc:sldMkLst>
          <pc:docMk/>
          <pc:sldMk cId="170036991" sldId="259"/>
        </pc:sldMkLst>
        <pc:spChg chg="mod">
          <ac:chgData name="Glen Farivar" userId="113e15f4ee4364df" providerId="LiveId" clId="{7455B3AC-E00B-400C-B95E-248042CA1C3F}" dt="2020-12-30T07:18:33.131" v="787" actId="6549"/>
          <ac:spMkLst>
            <pc:docMk/>
            <pc:sldMk cId="170036991" sldId="259"/>
            <ac:spMk id="2" creationId="{48ED6D8C-CADF-41D9-9AFA-FEFF00108AF3}"/>
          </ac:spMkLst>
        </pc:spChg>
      </pc:sldChg>
      <pc:sldChg chg="modSp add">
        <pc:chgData name="Glen Farivar" userId="113e15f4ee4364df" providerId="LiveId" clId="{7455B3AC-E00B-400C-B95E-248042CA1C3F}" dt="2020-12-29T03:48:02.071" v="119" actId="20577"/>
        <pc:sldMkLst>
          <pc:docMk/>
          <pc:sldMk cId="620378513" sldId="260"/>
        </pc:sldMkLst>
        <pc:spChg chg="mod">
          <ac:chgData name="Glen Farivar" userId="113e15f4ee4364df" providerId="LiveId" clId="{7455B3AC-E00B-400C-B95E-248042CA1C3F}" dt="2020-12-29T03:48:02.071" v="119" actId="20577"/>
          <ac:spMkLst>
            <pc:docMk/>
            <pc:sldMk cId="620378513" sldId="260"/>
            <ac:spMk id="2" creationId="{48ED6D8C-CADF-41D9-9AFA-FEFF00108AF3}"/>
          </ac:spMkLst>
        </pc:spChg>
      </pc:sldChg>
      <pc:sldChg chg="addSp delSp modSp add">
        <pc:chgData name="Glen Farivar" userId="113e15f4ee4364df" providerId="LiveId" clId="{7455B3AC-E00B-400C-B95E-248042CA1C3F}" dt="2020-12-29T13:15:44.157" v="160"/>
        <pc:sldMkLst>
          <pc:docMk/>
          <pc:sldMk cId="782426917" sldId="261"/>
        </pc:sldMkLst>
        <pc:spChg chg="mod">
          <ac:chgData name="Glen Farivar" userId="113e15f4ee4364df" providerId="LiveId" clId="{7455B3AC-E00B-400C-B95E-248042CA1C3F}" dt="2020-12-29T03:48:24.086" v="131" actId="20577"/>
          <ac:spMkLst>
            <pc:docMk/>
            <pc:sldMk cId="782426917" sldId="261"/>
            <ac:spMk id="2" creationId="{48ED6D8C-CADF-41D9-9AFA-FEFF00108AF3}"/>
          </ac:spMkLst>
        </pc:spChg>
        <pc:spChg chg="add del mod">
          <ac:chgData name="Glen Farivar" userId="113e15f4ee4364df" providerId="LiveId" clId="{7455B3AC-E00B-400C-B95E-248042CA1C3F}" dt="2020-12-29T13:15:44.157" v="160"/>
          <ac:spMkLst>
            <pc:docMk/>
            <pc:sldMk cId="782426917" sldId="261"/>
            <ac:spMk id="5" creationId="{B70535C7-9A58-4F39-B32B-8EA709DC8DFD}"/>
          </ac:spMkLst>
        </pc:spChg>
        <pc:picChg chg="add del mod">
          <ac:chgData name="Glen Farivar" userId="113e15f4ee4364df" providerId="LiveId" clId="{7455B3AC-E00B-400C-B95E-248042CA1C3F}" dt="2020-12-29T13:02:54.011" v="153" actId="478"/>
          <ac:picMkLst>
            <pc:docMk/>
            <pc:sldMk cId="782426917" sldId="261"/>
            <ac:picMk id="4" creationId="{AD53C78B-864A-4DB0-9472-6C5164A302F3}"/>
          </ac:picMkLst>
        </pc:picChg>
      </pc:sldChg>
      <pc:sldChg chg="modSp add">
        <pc:chgData name="Glen Farivar" userId="113e15f4ee4364df" providerId="LiveId" clId="{7455B3AC-E00B-400C-B95E-248042CA1C3F}" dt="2020-12-30T07:18:26.186" v="786" actId="6549"/>
        <pc:sldMkLst>
          <pc:docMk/>
          <pc:sldMk cId="1370536414" sldId="262"/>
        </pc:sldMkLst>
        <pc:spChg chg="mod">
          <ac:chgData name="Glen Farivar" userId="113e15f4ee4364df" providerId="LiveId" clId="{7455B3AC-E00B-400C-B95E-248042CA1C3F}" dt="2020-12-30T07:18:26.186" v="786" actId="6549"/>
          <ac:spMkLst>
            <pc:docMk/>
            <pc:sldMk cId="1370536414" sldId="262"/>
            <ac:spMk id="2" creationId="{48ED6D8C-CADF-41D9-9AFA-FEFF00108AF3}"/>
          </ac:spMkLst>
        </pc:spChg>
      </pc:sldChg>
      <pc:sldMasterChg chg="addSp delSp modSldLayout">
        <pc:chgData name="Glen Farivar" userId="113e15f4ee4364df" providerId="LiveId" clId="{7455B3AC-E00B-400C-B95E-248042CA1C3F}" dt="2020-12-30T07:16:29.099" v="782" actId="1038"/>
        <pc:sldMasterMkLst>
          <pc:docMk/>
          <pc:sldMasterMk cId="292926445" sldId="2147483648"/>
        </pc:sldMasterMkLst>
        <pc:spChg chg="del">
          <ac:chgData name="Glen Farivar" userId="113e15f4ee4364df" providerId="LiveId" clId="{7455B3AC-E00B-400C-B95E-248042CA1C3F}" dt="2020-12-30T07:11:55.804" v="758" actId="478"/>
          <ac:spMkLst>
            <pc:docMk/>
            <pc:sldMasterMk cId="292926445" sldId="2147483648"/>
            <ac:spMk id="2" creationId="{6231A258-C4C0-404B-8E52-B46E2A2608D3}"/>
          </ac:spMkLst>
        </pc:spChg>
        <pc:spChg chg="del">
          <ac:chgData name="Glen Farivar" userId="113e15f4ee4364df" providerId="LiveId" clId="{7455B3AC-E00B-400C-B95E-248042CA1C3F}" dt="2020-12-30T07:11:55.804" v="758" actId="478"/>
          <ac:spMkLst>
            <pc:docMk/>
            <pc:sldMasterMk cId="292926445" sldId="2147483648"/>
            <ac:spMk id="3" creationId="{55F55CC1-2E79-4F51-83CA-9D2CCE1D867D}"/>
          </ac:spMkLst>
        </pc:spChg>
        <pc:spChg chg="del">
          <ac:chgData name="Glen Farivar" userId="113e15f4ee4364df" providerId="LiveId" clId="{7455B3AC-E00B-400C-B95E-248042CA1C3F}" dt="2020-12-30T07:11:55.804" v="758" actId="478"/>
          <ac:spMkLst>
            <pc:docMk/>
            <pc:sldMasterMk cId="292926445" sldId="2147483648"/>
            <ac:spMk id="4" creationId="{B2FA8A67-8383-44CC-9BB4-B834E4BE52EF}"/>
          </ac:spMkLst>
        </pc:spChg>
        <pc:spChg chg="del">
          <ac:chgData name="Glen Farivar" userId="113e15f4ee4364df" providerId="LiveId" clId="{7455B3AC-E00B-400C-B95E-248042CA1C3F}" dt="2020-12-30T07:11:55.804" v="758" actId="478"/>
          <ac:spMkLst>
            <pc:docMk/>
            <pc:sldMasterMk cId="292926445" sldId="2147483648"/>
            <ac:spMk id="5" creationId="{E6B24A08-D907-401B-A15E-EEA27A2D82D1}"/>
          </ac:spMkLst>
        </pc:spChg>
        <pc:spChg chg="del">
          <ac:chgData name="Glen Farivar" userId="113e15f4ee4364df" providerId="LiveId" clId="{7455B3AC-E00B-400C-B95E-248042CA1C3F}" dt="2020-12-30T07:11:55.804" v="758" actId="478"/>
          <ac:spMkLst>
            <pc:docMk/>
            <pc:sldMasterMk cId="292926445" sldId="2147483648"/>
            <ac:spMk id="6" creationId="{9A00927F-19AF-43B0-AAA8-D582D5BFAA94}"/>
          </ac:spMkLst>
        </pc:spChg>
        <pc:spChg chg="add">
          <ac:chgData name="Glen Farivar" userId="113e15f4ee4364df" providerId="LiveId" clId="{7455B3AC-E00B-400C-B95E-248042CA1C3F}" dt="2020-12-30T07:12:22.124" v="760"/>
          <ac:spMkLst>
            <pc:docMk/>
            <pc:sldMasterMk cId="292926445" sldId="2147483648"/>
            <ac:spMk id="7" creationId="{D87BE327-2D6E-4047-921F-6C90D6F447BC}"/>
          </ac:spMkLst>
        </pc:spChg>
        <pc:picChg chg="add">
          <ac:chgData name="Glen Farivar" userId="113e15f4ee4364df" providerId="LiveId" clId="{7455B3AC-E00B-400C-B95E-248042CA1C3F}" dt="2020-12-30T07:12:22.124" v="760"/>
          <ac:picMkLst>
            <pc:docMk/>
            <pc:sldMasterMk cId="292926445" sldId="2147483648"/>
            <ac:picMk id="8" creationId="{E90AF6C8-868A-4040-9EDA-58F30BD1F1D9}"/>
          </ac:picMkLst>
        </pc:picChg>
        <pc:sldLayoutChg chg="addSp delSp modSp">
          <pc:chgData name="Glen Farivar" userId="113e15f4ee4364df" providerId="LiveId" clId="{7455B3AC-E00B-400C-B95E-248042CA1C3F}" dt="2020-12-30T07:16:29.099" v="782" actId="1038"/>
          <pc:sldLayoutMkLst>
            <pc:docMk/>
            <pc:sldMasterMk cId="292926445" sldId="2147483648"/>
            <pc:sldLayoutMk cId="3775006166" sldId="2147483649"/>
          </pc:sldLayoutMkLst>
          <pc:spChg chg="del">
            <ac:chgData name="Glen Farivar" userId="113e15f4ee4364df" providerId="LiveId" clId="{7455B3AC-E00B-400C-B95E-248042CA1C3F}" dt="2020-12-30T06:49:51.263" v="439" actId="478"/>
            <ac:spMkLst>
              <pc:docMk/>
              <pc:sldMasterMk cId="292926445" sldId="2147483648"/>
              <pc:sldLayoutMk cId="3775006166" sldId="2147483649"/>
              <ac:spMk id="2" creationId="{4F26C8F8-F198-4BFC-9B12-4BFE8E8C164E}"/>
            </ac:spMkLst>
          </pc:spChg>
          <pc:spChg chg="del">
            <ac:chgData name="Glen Farivar" userId="113e15f4ee4364df" providerId="LiveId" clId="{7455B3AC-E00B-400C-B95E-248042CA1C3F}" dt="2020-12-30T06:49:51.263" v="439" actId="478"/>
            <ac:spMkLst>
              <pc:docMk/>
              <pc:sldMasterMk cId="292926445" sldId="2147483648"/>
              <pc:sldLayoutMk cId="3775006166" sldId="2147483649"/>
              <ac:spMk id="3" creationId="{60E077BD-4039-42B2-8D31-DA983B750F85}"/>
            </ac:spMkLst>
          </pc:spChg>
          <pc:spChg chg="del">
            <ac:chgData name="Glen Farivar" userId="113e15f4ee4364df" providerId="LiveId" clId="{7455B3AC-E00B-400C-B95E-248042CA1C3F}" dt="2020-12-30T06:49:51.263" v="439" actId="478"/>
            <ac:spMkLst>
              <pc:docMk/>
              <pc:sldMasterMk cId="292926445" sldId="2147483648"/>
              <pc:sldLayoutMk cId="3775006166" sldId="2147483649"/>
              <ac:spMk id="4" creationId="{1BBDFB03-5189-4042-BB2C-5CE7D1B1C731}"/>
            </ac:spMkLst>
          </pc:spChg>
          <pc:spChg chg="del">
            <ac:chgData name="Glen Farivar" userId="113e15f4ee4364df" providerId="LiveId" clId="{7455B3AC-E00B-400C-B95E-248042CA1C3F}" dt="2020-12-30T06:49:51.263" v="439" actId="478"/>
            <ac:spMkLst>
              <pc:docMk/>
              <pc:sldMasterMk cId="292926445" sldId="2147483648"/>
              <pc:sldLayoutMk cId="3775006166" sldId="2147483649"/>
              <ac:spMk id="5" creationId="{E0420D74-79DC-4BBC-A569-7CE9D4DD74C0}"/>
            </ac:spMkLst>
          </pc:spChg>
          <pc:spChg chg="del">
            <ac:chgData name="Glen Farivar" userId="113e15f4ee4364df" providerId="LiveId" clId="{7455B3AC-E00B-400C-B95E-248042CA1C3F}" dt="2020-12-30T06:49:51.263" v="439" actId="478"/>
            <ac:spMkLst>
              <pc:docMk/>
              <pc:sldMasterMk cId="292926445" sldId="2147483648"/>
              <pc:sldLayoutMk cId="3775006166" sldId="2147483649"/>
              <ac:spMk id="6" creationId="{CCB56303-0013-43F4-8FFA-F81990B902F7}"/>
            </ac:spMkLst>
          </pc:spChg>
          <pc:spChg chg="add del">
            <ac:chgData name="Glen Farivar" userId="113e15f4ee4364df" providerId="LiveId" clId="{7455B3AC-E00B-400C-B95E-248042CA1C3F}" dt="2020-12-30T07:12:18.595" v="759"/>
            <ac:spMkLst>
              <pc:docMk/>
              <pc:sldMasterMk cId="292926445" sldId="2147483648"/>
              <pc:sldLayoutMk cId="3775006166" sldId="2147483649"/>
              <ac:spMk id="7" creationId="{4B1C7F6D-1028-4090-AECA-090C87F5CE10}"/>
            </ac:spMkLst>
          </pc:spChg>
          <pc:spChg chg="add del">
            <ac:chgData name="Glen Farivar" userId="113e15f4ee4364df" providerId="LiveId" clId="{7455B3AC-E00B-400C-B95E-248042CA1C3F}" dt="2020-12-30T06:50:14.680" v="441" actId="11529"/>
            <ac:spMkLst>
              <pc:docMk/>
              <pc:sldMasterMk cId="292926445" sldId="2147483648"/>
              <pc:sldLayoutMk cId="3775006166" sldId="2147483649"/>
              <ac:spMk id="9" creationId="{F5793B93-1BBB-478D-BDAF-F1AFB551A660}"/>
            </ac:spMkLst>
          </pc:spChg>
          <pc:spChg chg="add del mod">
            <ac:chgData name="Glen Farivar" userId="113e15f4ee4364df" providerId="LiveId" clId="{7455B3AC-E00B-400C-B95E-248042CA1C3F}" dt="2020-12-30T06:50:53.610" v="455" actId="478"/>
            <ac:spMkLst>
              <pc:docMk/>
              <pc:sldMasterMk cId="292926445" sldId="2147483648"/>
              <pc:sldLayoutMk cId="3775006166" sldId="2147483649"/>
              <ac:spMk id="10" creationId="{60C59490-06F6-4BB9-9823-EFD82D94250D}"/>
            </ac:spMkLst>
          </pc:spChg>
          <pc:spChg chg="add del">
            <ac:chgData name="Glen Farivar" userId="113e15f4ee4364df" providerId="LiveId" clId="{7455B3AC-E00B-400C-B95E-248042CA1C3F}" dt="2020-12-30T06:51:27.651" v="456" actId="11529"/>
            <ac:spMkLst>
              <pc:docMk/>
              <pc:sldMasterMk cId="292926445" sldId="2147483648"/>
              <pc:sldLayoutMk cId="3775006166" sldId="2147483649"/>
              <ac:spMk id="11" creationId="{2B640D7D-411E-44EA-85E5-2F67F7160703}"/>
            </ac:spMkLst>
          </pc:spChg>
          <pc:spChg chg="add mod">
            <ac:chgData name="Glen Farivar" userId="113e15f4ee4364df" providerId="LiveId" clId="{7455B3AC-E00B-400C-B95E-248042CA1C3F}" dt="2020-12-30T07:16:29.099" v="782" actId="1038"/>
            <ac:spMkLst>
              <pc:docMk/>
              <pc:sldMasterMk cId="292926445" sldId="2147483648"/>
              <pc:sldLayoutMk cId="3775006166" sldId="2147483649"/>
              <ac:spMk id="12" creationId="{718E7808-A439-4E37-9946-EDAC6876C223}"/>
            </ac:spMkLst>
          </pc:spChg>
          <pc:spChg chg="add del mod">
            <ac:chgData name="Glen Farivar" userId="113e15f4ee4364df" providerId="LiveId" clId="{7455B3AC-E00B-400C-B95E-248042CA1C3F}" dt="2020-12-30T06:51:43.666" v="458" actId="478"/>
            <ac:spMkLst>
              <pc:docMk/>
              <pc:sldMasterMk cId="292926445" sldId="2147483648"/>
              <pc:sldLayoutMk cId="3775006166" sldId="2147483649"/>
              <ac:spMk id="13" creationId="{307873F9-8695-4C70-86AD-6195DB53D4E8}"/>
            </ac:spMkLst>
          </pc:spChg>
          <pc:spChg chg="add del">
            <ac:chgData name="Glen Farivar" userId="113e15f4ee4364df" providerId="LiveId" clId="{7455B3AC-E00B-400C-B95E-248042CA1C3F}" dt="2020-12-30T06:55:51.551" v="486" actId="11529"/>
            <ac:spMkLst>
              <pc:docMk/>
              <pc:sldMasterMk cId="292926445" sldId="2147483648"/>
              <pc:sldLayoutMk cId="3775006166" sldId="2147483649"/>
              <ac:spMk id="14" creationId="{7401305B-2874-4485-B499-4EE48A670DE2}"/>
            </ac:spMkLst>
          </pc:spChg>
          <pc:spChg chg="add del mod">
            <ac:chgData name="Glen Farivar" userId="113e15f4ee4364df" providerId="LiveId" clId="{7455B3AC-E00B-400C-B95E-248042CA1C3F}" dt="2020-12-30T06:58:02.774" v="527" actId="478"/>
            <ac:spMkLst>
              <pc:docMk/>
              <pc:sldMasterMk cId="292926445" sldId="2147483648"/>
              <pc:sldLayoutMk cId="3775006166" sldId="2147483649"/>
              <ac:spMk id="15" creationId="{A13F9620-9E5F-4A91-8AF6-1836AF111C69}"/>
            </ac:spMkLst>
          </pc:spChg>
          <pc:spChg chg="add del">
            <ac:chgData name="Glen Farivar" userId="113e15f4ee4364df" providerId="LiveId" clId="{7455B3AC-E00B-400C-B95E-248042CA1C3F}" dt="2020-12-30T06:57:23.340" v="521" actId="478"/>
            <ac:spMkLst>
              <pc:docMk/>
              <pc:sldMasterMk cId="292926445" sldId="2147483648"/>
              <pc:sldLayoutMk cId="3775006166" sldId="2147483649"/>
              <ac:spMk id="16" creationId="{87F51F0A-9E01-4F4E-AD6C-0A29D291488A}"/>
            </ac:spMkLst>
          </pc:spChg>
          <pc:spChg chg="add del mod">
            <ac:chgData name="Glen Farivar" userId="113e15f4ee4364df" providerId="LiveId" clId="{7455B3AC-E00B-400C-B95E-248042CA1C3F}" dt="2020-12-30T06:57:56.269" v="525" actId="478"/>
            <ac:spMkLst>
              <pc:docMk/>
              <pc:sldMasterMk cId="292926445" sldId="2147483648"/>
              <pc:sldLayoutMk cId="3775006166" sldId="2147483649"/>
              <ac:spMk id="18" creationId="{6457A1BB-30AD-47FC-B44D-A3EC9A7ED9D5}"/>
            </ac:spMkLst>
          </pc:spChg>
          <pc:spChg chg="add mod">
            <ac:chgData name="Glen Farivar" userId="113e15f4ee4364df" providerId="LiveId" clId="{7455B3AC-E00B-400C-B95E-248042CA1C3F}" dt="2020-12-30T07:15:48.736" v="763" actId="3064"/>
            <ac:spMkLst>
              <pc:docMk/>
              <pc:sldMasterMk cId="292926445" sldId="2147483648"/>
              <pc:sldLayoutMk cId="3775006166" sldId="2147483649"/>
              <ac:spMk id="19" creationId="{EE526F3D-7D6F-44DC-9589-45C9EAC04268}"/>
            </ac:spMkLst>
          </pc:spChg>
          <pc:spChg chg="add del mod">
            <ac:chgData name="Glen Farivar" userId="113e15f4ee4364df" providerId="LiveId" clId="{7455B3AC-E00B-400C-B95E-248042CA1C3F}" dt="2020-12-30T06:59:50.926" v="568"/>
            <ac:spMkLst>
              <pc:docMk/>
              <pc:sldMasterMk cId="292926445" sldId="2147483648"/>
              <pc:sldLayoutMk cId="3775006166" sldId="2147483649"/>
              <ac:spMk id="20" creationId="{F87C55D9-3C42-4BF5-907A-A85383B0BC57}"/>
            </ac:spMkLst>
          </pc:spChg>
          <pc:spChg chg="add del mod">
            <ac:chgData name="Glen Farivar" userId="113e15f4ee4364df" providerId="LiveId" clId="{7455B3AC-E00B-400C-B95E-248042CA1C3F}" dt="2020-12-30T06:59:50.926" v="568"/>
            <ac:spMkLst>
              <pc:docMk/>
              <pc:sldMasterMk cId="292926445" sldId="2147483648"/>
              <pc:sldLayoutMk cId="3775006166" sldId="2147483649"/>
              <ac:spMk id="21" creationId="{4891F918-6671-4C8E-B859-2612AFE2811F}"/>
            </ac:spMkLst>
          </pc:spChg>
          <pc:spChg chg="add del mod">
            <ac:chgData name="Glen Farivar" userId="113e15f4ee4364df" providerId="LiveId" clId="{7455B3AC-E00B-400C-B95E-248042CA1C3F}" dt="2020-12-30T06:59:50.926" v="568"/>
            <ac:spMkLst>
              <pc:docMk/>
              <pc:sldMasterMk cId="292926445" sldId="2147483648"/>
              <pc:sldLayoutMk cId="3775006166" sldId="2147483649"/>
              <ac:spMk id="22" creationId="{3B794D7B-FCC9-4231-8ABA-02053D802C99}"/>
            </ac:spMkLst>
          </pc:spChg>
          <pc:spChg chg="add del">
            <ac:chgData name="Glen Farivar" userId="113e15f4ee4364df" providerId="LiveId" clId="{7455B3AC-E00B-400C-B95E-248042CA1C3F}" dt="2020-12-30T07:01:09.193" v="569" actId="11529"/>
            <ac:spMkLst>
              <pc:docMk/>
              <pc:sldMasterMk cId="292926445" sldId="2147483648"/>
              <pc:sldLayoutMk cId="3775006166" sldId="2147483649"/>
              <ac:spMk id="23" creationId="{AD94B24C-CE33-41FB-8100-BA09664E34C0}"/>
            </ac:spMkLst>
          </pc:spChg>
          <pc:spChg chg="add mod">
            <ac:chgData name="Glen Farivar" userId="113e15f4ee4364df" providerId="LiveId" clId="{7455B3AC-E00B-400C-B95E-248042CA1C3F}" dt="2020-12-30T07:11:23.026" v="757" actId="255"/>
            <ac:spMkLst>
              <pc:docMk/>
              <pc:sldMasterMk cId="292926445" sldId="2147483648"/>
              <pc:sldLayoutMk cId="3775006166" sldId="2147483649"/>
              <ac:spMk id="24" creationId="{23C43295-0EBA-4098-B80C-DA763B7BC6D5}"/>
            </ac:spMkLst>
          </pc:spChg>
          <pc:spChg chg="add mod">
            <ac:chgData name="Glen Farivar" userId="113e15f4ee4364df" providerId="LiveId" clId="{7455B3AC-E00B-400C-B95E-248042CA1C3F}" dt="2020-12-30T07:08:32.659" v="734" actId="1037"/>
            <ac:spMkLst>
              <pc:docMk/>
              <pc:sldMasterMk cId="292926445" sldId="2147483648"/>
              <pc:sldLayoutMk cId="3775006166" sldId="2147483649"/>
              <ac:spMk id="25" creationId="{18450F09-CE2A-4070-AA6B-C45329DC148E}"/>
            </ac:spMkLst>
          </pc:spChg>
          <pc:spChg chg="add mod">
            <ac:chgData name="Glen Farivar" userId="113e15f4ee4364df" providerId="LiveId" clId="{7455B3AC-E00B-400C-B95E-248042CA1C3F}" dt="2020-12-30T07:08:32.659" v="734" actId="1037"/>
            <ac:spMkLst>
              <pc:docMk/>
              <pc:sldMasterMk cId="292926445" sldId="2147483648"/>
              <pc:sldLayoutMk cId="3775006166" sldId="2147483649"/>
              <ac:spMk id="26" creationId="{63A67882-CD35-4F64-B92A-56325301E303}"/>
            </ac:spMkLst>
          </pc:spChg>
          <pc:picChg chg="add del">
            <ac:chgData name="Glen Farivar" userId="113e15f4ee4364df" providerId="LiveId" clId="{7455B3AC-E00B-400C-B95E-248042CA1C3F}" dt="2020-12-30T07:12:18.595" v="759"/>
            <ac:picMkLst>
              <pc:docMk/>
              <pc:sldMasterMk cId="292926445" sldId="2147483648"/>
              <pc:sldLayoutMk cId="3775006166" sldId="2147483649"/>
              <ac:picMk id="8" creationId="{5E3ABD53-1ADE-453B-94FB-1E4D7D100F99}"/>
            </ac:picMkLst>
          </pc:picChg>
          <pc:picChg chg="add del">
            <ac:chgData name="Glen Farivar" userId="113e15f4ee4364df" providerId="LiveId" clId="{7455B3AC-E00B-400C-B95E-248042CA1C3F}" dt="2020-12-30T06:57:25.103" v="522" actId="478"/>
            <ac:picMkLst>
              <pc:docMk/>
              <pc:sldMasterMk cId="292926445" sldId="2147483648"/>
              <pc:sldLayoutMk cId="3775006166" sldId="2147483649"/>
              <ac:picMk id="17" creationId="{0CBB059B-F881-4F48-8DCA-CACCA308A0FD}"/>
            </ac:picMkLst>
          </pc:picChg>
        </pc:sldLayoutChg>
        <pc:sldLayoutChg chg="addSp delSp modSp">
          <pc:chgData name="Glen Farivar" userId="113e15f4ee4364df" providerId="LiveId" clId="{7455B3AC-E00B-400C-B95E-248042CA1C3F}" dt="2020-12-30T07:13:01.498" v="761" actId="478"/>
          <pc:sldLayoutMkLst>
            <pc:docMk/>
            <pc:sldMasterMk cId="292926445" sldId="2147483648"/>
            <pc:sldLayoutMk cId="1955695122" sldId="2147483650"/>
          </pc:sldLayoutMkLst>
          <pc:spChg chg="del">
            <ac:chgData name="Glen Farivar" userId="113e15f4ee4364df" providerId="LiveId" clId="{7455B3AC-E00B-400C-B95E-248042CA1C3F}" dt="2020-12-30T06:49:29.568" v="438" actId="478"/>
            <ac:spMkLst>
              <pc:docMk/>
              <pc:sldMasterMk cId="292926445" sldId="2147483648"/>
              <pc:sldLayoutMk cId="1955695122" sldId="2147483650"/>
              <ac:spMk id="2" creationId="{86C4AB2A-7A10-44D0-B67D-10C2521DE4D7}"/>
            </ac:spMkLst>
          </pc:spChg>
          <pc:spChg chg="del mod">
            <ac:chgData name="Glen Farivar" userId="113e15f4ee4364df" providerId="LiveId" clId="{7455B3AC-E00B-400C-B95E-248042CA1C3F}" dt="2020-12-30T06:49:29.568" v="438" actId="478"/>
            <ac:spMkLst>
              <pc:docMk/>
              <pc:sldMasterMk cId="292926445" sldId="2147483648"/>
              <pc:sldLayoutMk cId="1955695122" sldId="2147483650"/>
              <ac:spMk id="3" creationId="{BADC2221-9007-4E91-8732-8BBA0EE3A5A1}"/>
            </ac:spMkLst>
          </pc:spChg>
          <pc:spChg chg="del">
            <ac:chgData name="Glen Farivar" userId="113e15f4ee4364df" providerId="LiveId" clId="{7455B3AC-E00B-400C-B95E-248042CA1C3F}" dt="2020-12-29T13:15:52.358" v="161" actId="478"/>
            <ac:spMkLst>
              <pc:docMk/>
              <pc:sldMasterMk cId="292926445" sldId="2147483648"/>
              <pc:sldLayoutMk cId="1955695122" sldId="2147483650"/>
              <ac:spMk id="4" creationId="{D292A3A6-A390-4C05-8CF7-3C8EE7E8857B}"/>
            </ac:spMkLst>
          </pc:spChg>
          <pc:spChg chg="del">
            <ac:chgData name="Glen Farivar" userId="113e15f4ee4364df" providerId="LiveId" clId="{7455B3AC-E00B-400C-B95E-248042CA1C3F}" dt="2020-12-29T13:15:55.959" v="162" actId="478"/>
            <ac:spMkLst>
              <pc:docMk/>
              <pc:sldMasterMk cId="292926445" sldId="2147483648"/>
              <pc:sldLayoutMk cId="1955695122" sldId="2147483650"/>
              <ac:spMk id="5" creationId="{9B5032FD-25E6-43BE-A77B-1B9136E28260}"/>
            </ac:spMkLst>
          </pc:spChg>
          <pc:spChg chg="del">
            <ac:chgData name="Glen Farivar" userId="113e15f4ee4364df" providerId="LiveId" clId="{7455B3AC-E00B-400C-B95E-248042CA1C3F}" dt="2020-12-29T13:15:58.005" v="163" actId="478"/>
            <ac:spMkLst>
              <pc:docMk/>
              <pc:sldMasterMk cId="292926445" sldId="2147483648"/>
              <pc:sldLayoutMk cId="1955695122" sldId="2147483650"/>
              <ac:spMk id="6" creationId="{4978C7B7-141C-4596-862E-CD14C338AA12}"/>
            </ac:spMkLst>
          </pc:spChg>
          <pc:spChg chg="add del mod">
            <ac:chgData name="Glen Farivar" userId="113e15f4ee4364df" providerId="LiveId" clId="{7455B3AC-E00B-400C-B95E-248042CA1C3F}" dt="2020-12-30T07:13:01.498" v="761" actId="478"/>
            <ac:spMkLst>
              <pc:docMk/>
              <pc:sldMasterMk cId="292926445" sldId="2147483648"/>
              <pc:sldLayoutMk cId="1955695122" sldId="2147483650"/>
              <ac:spMk id="7" creationId="{DF3878C8-8FD8-4A46-828D-99557374100F}"/>
            </ac:spMkLst>
          </pc:spChg>
          <pc:spChg chg="add del">
            <ac:chgData name="Glen Farivar" userId="113e15f4ee4364df" providerId="LiveId" clId="{7455B3AC-E00B-400C-B95E-248042CA1C3F}" dt="2020-12-30T06:27:44.703" v="258"/>
            <ac:spMkLst>
              <pc:docMk/>
              <pc:sldMasterMk cId="292926445" sldId="2147483648"/>
              <pc:sldLayoutMk cId="1955695122" sldId="2147483650"/>
              <ac:spMk id="8" creationId="{01541F53-5D7D-4786-9651-670E7B6BBC88}"/>
            </ac:spMkLst>
          </pc:spChg>
          <pc:spChg chg="add del">
            <ac:chgData name="Glen Farivar" userId="113e15f4ee4364df" providerId="LiveId" clId="{7455B3AC-E00B-400C-B95E-248042CA1C3F}" dt="2020-12-30T06:27:44.703" v="258"/>
            <ac:spMkLst>
              <pc:docMk/>
              <pc:sldMasterMk cId="292926445" sldId="2147483648"/>
              <pc:sldLayoutMk cId="1955695122" sldId="2147483650"/>
              <ac:spMk id="9" creationId="{F885A8AB-6875-4C6A-B178-11B4BC083F20}"/>
            </ac:spMkLst>
          </pc:spChg>
          <pc:spChg chg="add del">
            <ac:chgData name="Glen Farivar" userId="113e15f4ee4364df" providerId="LiveId" clId="{7455B3AC-E00B-400C-B95E-248042CA1C3F}" dt="2020-12-30T06:27:44.703" v="258"/>
            <ac:spMkLst>
              <pc:docMk/>
              <pc:sldMasterMk cId="292926445" sldId="2147483648"/>
              <pc:sldLayoutMk cId="1955695122" sldId="2147483650"/>
              <ac:spMk id="10" creationId="{EE568001-7E3C-425B-A823-6242DC5C8B7D}"/>
            </ac:spMkLst>
          </pc:spChg>
          <pc:picChg chg="add del mod">
            <ac:chgData name="Glen Farivar" userId="113e15f4ee4364df" providerId="LiveId" clId="{7455B3AC-E00B-400C-B95E-248042CA1C3F}" dt="2020-12-30T06:17:12.320" v="172" actId="478"/>
            <ac:picMkLst>
              <pc:docMk/>
              <pc:sldMasterMk cId="292926445" sldId="2147483648"/>
              <pc:sldLayoutMk cId="1955695122" sldId="2147483650"/>
              <ac:picMk id="4" creationId="{869B9931-EC96-4BBA-BAA6-93EAAC418E54}"/>
            </ac:picMkLst>
          </pc:picChg>
          <pc:picChg chg="add del mod">
            <ac:chgData name="Glen Farivar" userId="113e15f4ee4364df" providerId="LiveId" clId="{7455B3AC-E00B-400C-B95E-248042CA1C3F}" dt="2020-12-30T06:27:56.171" v="263" actId="478"/>
            <ac:picMkLst>
              <pc:docMk/>
              <pc:sldMasterMk cId="292926445" sldId="2147483648"/>
              <pc:sldLayoutMk cId="1955695122" sldId="2147483650"/>
              <ac:picMk id="5" creationId="{5E920A68-7F22-4760-91C7-B3741A537D02}"/>
            </ac:picMkLst>
          </pc:picChg>
          <pc:picChg chg="add del mod">
            <ac:chgData name="Glen Farivar" userId="113e15f4ee4364df" providerId="LiveId" clId="{7455B3AC-E00B-400C-B95E-248042CA1C3F}" dt="2020-12-30T07:13:01.498" v="761" actId="478"/>
            <ac:picMkLst>
              <pc:docMk/>
              <pc:sldMasterMk cId="292926445" sldId="2147483648"/>
              <pc:sldLayoutMk cId="1955695122" sldId="2147483650"/>
              <ac:picMk id="6" creationId="{EA86EB8E-55CD-41F3-9AB5-3503C42F3BAA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C38DE2-7799-484B-A30B-22416068B057}" type="datetimeFigureOut">
              <a:rPr lang="en-AU" smtClean="0"/>
              <a:t>15/11/2021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9F2220-3844-4EDB-A1CD-F90085D11D5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05709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718E7808-A439-4E37-9946-EDAC6876C22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438491" y="3092645"/>
            <a:ext cx="3063851" cy="2960045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AU" dirty="0"/>
              <a:t>Insert you photo here</a:t>
            </a:r>
            <a:endParaRPr lang="en-SG" dirty="0"/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EE526F3D-7D6F-44DC-9589-45C9EAC042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39602"/>
            <a:ext cx="10515600" cy="19474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Insert the title of publication</a:t>
            </a:r>
            <a:endParaRPr lang="en-SG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23C43295-0EBA-4098-B80C-DA763B7BC6D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199" y="2136498"/>
            <a:ext cx="10515602" cy="60707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List of authors, Journal name, year</a:t>
            </a:r>
          </a:p>
          <a:p>
            <a:pPr lvl="1"/>
            <a:endParaRPr lang="en-SG" dirty="0"/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18450F09-CE2A-4070-AA6B-C45329DC148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2" y="3429000"/>
            <a:ext cx="6421739" cy="39729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Presenter’s name </a:t>
            </a:r>
          </a:p>
          <a:p>
            <a:pPr lvl="1"/>
            <a:endParaRPr lang="en-SG" dirty="0"/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63A67882-CD35-4F64-B92A-56325301E3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3" y="3926908"/>
            <a:ext cx="6421740" cy="130820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Affiliation,</a:t>
            </a:r>
          </a:p>
          <a:p>
            <a:pPr lvl="0"/>
            <a:r>
              <a:rPr lang="en-US" dirty="0"/>
              <a:t>www.scileap.org/profiles/username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775006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2EDF8-AD36-4943-8DDB-58C49F4BA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D0399E-5FCF-4CBE-8252-79529CAD8C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8251-77BA-4540-9FCC-A35229747B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E6054E-B3EE-4946-9511-0597ACA3B197}" type="datetimeFigureOut">
              <a:rPr lang="en-SG" smtClean="0"/>
              <a:t>15/11/2021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CF4090-CEE6-4C2E-B172-C612B5D22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45A6E8-6B95-4F91-A98B-BD63F8B33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9628C5-120A-4095-8CB3-EB42F6A9387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45197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17B2F2-AC13-4B89-9903-F0F4A619F7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3BB227-2373-4EEE-A0C3-7DDB27B81B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59972F-8BBB-4455-94E5-D26B7C672A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E6054E-B3EE-4946-9511-0597ACA3B197}" type="datetimeFigureOut">
              <a:rPr lang="en-SG" smtClean="0"/>
              <a:t>15/11/2021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71AFF5-C26A-42E1-B8B1-ACA8494D5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193E7D-2BF8-47A0-BB2F-F1E8A726B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9628C5-120A-4095-8CB3-EB42F6A9387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143503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5695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1B750-E4D2-4025-BFF8-C351635E3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en-SG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314FBF-A5DC-4AB8-AE5F-9A750562A9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BEB2F9-6E93-4896-833F-401B6D16EB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E6054E-B3EE-4946-9511-0597ACA3B197}" type="datetimeFigureOut">
              <a:rPr lang="en-SG" smtClean="0"/>
              <a:t>15/11/2021</a:t>
            </a:fld>
            <a:endParaRPr lang="en-SG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77FC66-9325-498A-B48B-6A8DAC8C3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179D28-088F-48DC-8939-9AAAF09D6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9628C5-120A-4095-8CB3-EB42F6A9387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054707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645D1-C07C-46A6-BE5A-D46E34831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EBB467-CFCD-4C9F-B1B9-85D2921650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17E8E4-1489-4DBA-B5BB-BDFB59B65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2D4204-B87F-4FE2-87AB-07454E767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E6054E-B3EE-4946-9511-0597ACA3B197}" type="datetimeFigureOut">
              <a:rPr lang="en-SG" smtClean="0"/>
              <a:t>15/11/2021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9AB7C4-7806-4DA1-96DA-C1BA9B2C9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3AF96F-8B3F-4559-9758-AFF2EB7B9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9628C5-120A-4095-8CB3-EB42F6A9387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31319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B8151-9AD1-438D-AE0E-2A72E225F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29F30A-5077-4A56-A87E-C401D4FECD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C4DB14-B5D8-4C90-896D-BDB9F28CC1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68D92D-AED1-43CC-86A6-EE2E0B5ECA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E30164-074E-490A-BC60-C93535F9DE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F163C5-8405-4B71-BC11-3C77A9E98E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E6054E-B3EE-4946-9511-0597ACA3B197}" type="datetimeFigureOut">
              <a:rPr lang="en-SG" smtClean="0"/>
              <a:t>15/11/2021</a:t>
            </a:fld>
            <a:endParaRPr lang="en-S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006E8E-DAF8-48C9-BDA3-4FF35E8A0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87C416-B167-4FBC-9AA4-E8976CA0E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9628C5-120A-4095-8CB3-EB42F6A9387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881033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48400-6ED1-4D23-95CD-32A032B40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12B704-C21D-40E4-9942-DFBACD1D3C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E6054E-B3EE-4946-9511-0597ACA3B197}" type="datetimeFigureOut">
              <a:rPr lang="en-SG" smtClean="0"/>
              <a:t>15/11/2021</a:t>
            </a:fld>
            <a:endParaRPr lang="en-S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9CDE1C-DECD-4B72-8FD2-7AE99FB76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DA2BB6-02A1-46A9-B218-2083EF3A6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9628C5-120A-4095-8CB3-EB42F6A9387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328550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B344EB-65C6-4C22-902A-98ADA2EEE5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E6054E-B3EE-4946-9511-0597ACA3B197}" type="datetimeFigureOut">
              <a:rPr lang="en-SG" smtClean="0"/>
              <a:t>15/11/2021</a:t>
            </a:fld>
            <a:endParaRPr lang="en-S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CA6E2C-825D-4F47-BA0E-3E70CB10E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629929-8285-4577-AC15-ECCF5CBFD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9628C5-120A-4095-8CB3-EB42F6A9387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150793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9BD6C-B17E-45EE-8567-DD16CBA6E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4518A1-DFD8-4F10-BE2E-A5BC6A5F34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583DFF-2788-4511-967D-EC099D11A6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3375C8-EF0C-42A0-8DA0-173F52037E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E6054E-B3EE-4946-9511-0597ACA3B197}" type="datetimeFigureOut">
              <a:rPr lang="en-SG" smtClean="0"/>
              <a:t>15/11/2021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8733D8-A137-419C-A2E6-82DB87676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609967-A4B6-4F1F-B023-01C9A870D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9628C5-120A-4095-8CB3-EB42F6A9387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85583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5FC6D-DCF0-4BCC-8588-70BF4845F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F32333-B20B-4CA1-AD72-85E403B7BD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D263BC-7AEE-46A1-8C0C-EA03274DA4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4255CF-7422-4632-A4E4-4460D738DF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E6054E-B3EE-4946-9511-0597ACA3B197}" type="datetimeFigureOut">
              <a:rPr lang="en-SG" smtClean="0"/>
              <a:t>15/11/2021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7AC054-79D1-4201-A1F8-5FD155429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907293-D60D-431A-BC6C-62758F715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9628C5-120A-4095-8CB3-EB42F6A9387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293315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87BE327-2D6E-4047-921F-6C90D6F447BC}"/>
              </a:ext>
            </a:extLst>
          </p:cNvPr>
          <p:cNvSpPr/>
          <p:nvPr userDrawn="1"/>
        </p:nvSpPr>
        <p:spPr>
          <a:xfrm>
            <a:off x="0" y="6311900"/>
            <a:ext cx="12192000" cy="546100"/>
          </a:xfrm>
          <a:prstGeom prst="rect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AU" sz="1100" dirty="0"/>
              <a:t>Copyright © 2021 </a:t>
            </a:r>
            <a:r>
              <a:rPr lang="en-AU" sz="1100" i="1" dirty="0" err="1"/>
              <a:t>SciLeap</a:t>
            </a:r>
            <a:r>
              <a:rPr lang="en-AU" sz="1100" dirty="0"/>
              <a:t>. All rights reserved                                                                                                                     www.scileap.org  </a:t>
            </a:r>
            <a:endParaRPr lang="en-SG" sz="11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90AF6C8-868A-4040-9EDA-58F30BD1F1D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20320" y="6314208"/>
            <a:ext cx="1104053" cy="58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26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eo summary intro">
            <a:hlinkClick r:id="" action="ppaction://media"/>
            <a:extLst>
              <a:ext uri="{FF2B5EF4-FFF2-40B4-BE49-F238E27FC236}">
                <a16:creationId xmlns:a16="http://schemas.microsoft.com/office/drawing/2014/main" id="{AA6BD2B0-124E-48EF-AC11-5D81CBACE6F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8813" y="420671"/>
            <a:ext cx="10696279" cy="5867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435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F9ED5826-8D57-4C51-8384-5648798B2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95F3FB4-700A-4CDF-ABE1-E9F7423DC67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E8B06D7-4CF9-47EF-AE4E-E9AA0F0F1D3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FF262D4-EC52-4FB6-B544-83ED2AE12F7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DFB3718-9713-4F1C-B22F-231F34C3AA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65D4B8-5A41-4A9F-AE7C-BF981C0A84CE}"/>
              </a:ext>
            </a:extLst>
          </p:cNvPr>
          <p:cNvSpPr txBox="1"/>
          <p:nvPr/>
        </p:nvSpPr>
        <p:spPr>
          <a:xfrm>
            <a:off x="4502342" y="5641330"/>
            <a:ext cx="6491399" cy="52322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Please note that video files should be maximum 200 MB is size and 5 min in length (</a:t>
            </a:r>
            <a:r>
              <a:rPr lang="en-US" sz="1400" b="1" dirty="0">
                <a:solidFill>
                  <a:srgbClr val="FF0000"/>
                </a:solidFill>
              </a:rPr>
              <a:t>Delete this instruction in red from your presentation</a:t>
            </a:r>
            <a:r>
              <a:rPr lang="en-US" sz="1400" dirty="0">
                <a:solidFill>
                  <a:srgbClr val="FF0000"/>
                </a:solidFill>
              </a:rPr>
              <a:t>)</a:t>
            </a:r>
            <a:endParaRPr lang="en-AU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21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D6D8C-CADF-41D9-9AFA-FEFF00108AF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AU" dirty="0"/>
              <a:t>Introduction</a:t>
            </a:r>
            <a:endParaRPr lang="en-S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0FB096-BA9E-48EF-B5FA-5239D2D4EA2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5852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584196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D6D8C-CADF-41D9-9AFA-FEFF00108AF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AU" dirty="0"/>
              <a:t>Novelty</a:t>
            </a:r>
            <a:endParaRPr lang="en-S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0FB096-BA9E-48EF-B5FA-5239D2D4EA2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5852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70036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D6D8C-CADF-41D9-9AFA-FEFF00108AF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AU" dirty="0"/>
              <a:t>Methodology</a:t>
            </a:r>
            <a:endParaRPr lang="en-S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0FB096-BA9E-48EF-B5FA-5239D2D4EA2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5852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370536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D6D8C-CADF-41D9-9AFA-FEFF00108AF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AU" dirty="0"/>
              <a:t>Results </a:t>
            </a:r>
            <a:endParaRPr lang="en-S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0FB096-BA9E-48EF-B5FA-5239D2D4EA2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5852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20378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D6D8C-CADF-41D9-9AFA-FEFF00108AF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AU" dirty="0"/>
              <a:t>Conclusions </a:t>
            </a:r>
            <a:endParaRPr lang="en-S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0FB096-BA9E-48EF-B5FA-5239D2D4EA2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5852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824269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716</TotalTime>
  <Words>32</Words>
  <Application>Microsoft Office PowerPoint</Application>
  <PresentationFormat>Widescreen</PresentationFormat>
  <Paragraphs>6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Introduction</vt:lpstr>
      <vt:lpstr>Novelty</vt:lpstr>
      <vt:lpstr>Methodology</vt:lpstr>
      <vt:lpstr>Results </vt:lpstr>
      <vt:lpstr>Conclusions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 Farivar</dc:creator>
  <cp:lastModifiedBy>Foad Farivar</cp:lastModifiedBy>
  <cp:revision>7</cp:revision>
  <dcterms:created xsi:type="dcterms:W3CDTF">2020-12-29T03:28:43Z</dcterms:created>
  <dcterms:modified xsi:type="dcterms:W3CDTF">2021-11-15T12:01:10Z</dcterms:modified>
</cp:coreProperties>
</file>